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57" r:id="rId4"/>
    <p:sldId id="263" r:id="rId5"/>
    <p:sldId id="260" r:id="rId6"/>
    <p:sldId id="258" r:id="rId7"/>
    <p:sldId id="259" r:id="rId8"/>
    <p:sldId id="265" r:id="rId9"/>
    <p:sldId id="267" r:id="rId10"/>
    <p:sldId id="266" r:id="rId11"/>
    <p:sldId id="270" r:id="rId12"/>
    <p:sldId id="262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F8854E-6A72-4949-B2CE-16A5D8F5D593}" type="datetimeFigureOut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D74EFA-EB33-4AB6-A78C-7A7958BCE7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854E-6A72-4949-B2CE-16A5D8F5D593}" type="datetimeFigureOut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74EFA-EB33-4AB6-A78C-7A7958BCE7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854E-6A72-4949-B2CE-16A5D8F5D593}" type="datetimeFigureOut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74EFA-EB33-4AB6-A78C-7A7958BCE7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F8854E-6A72-4949-B2CE-16A5D8F5D593}" type="datetimeFigureOut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D74EFA-EB33-4AB6-A78C-7A7958BCE7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F8854E-6A72-4949-B2CE-16A5D8F5D593}" type="datetimeFigureOut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D74EFA-EB33-4AB6-A78C-7A7958BCE7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854E-6A72-4949-B2CE-16A5D8F5D593}" type="datetimeFigureOut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74EFA-EB33-4AB6-A78C-7A7958BCE7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854E-6A72-4949-B2CE-16A5D8F5D593}" type="datetimeFigureOut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74EFA-EB33-4AB6-A78C-7A7958BCE7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F8854E-6A72-4949-B2CE-16A5D8F5D593}" type="datetimeFigureOut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D74EFA-EB33-4AB6-A78C-7A7958BCE7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854E-6A72-4949-B2CE-16A5D8F5D593}" type="datetimeFigureOut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74EFA-EB33-4AB6-A78C-7A7958BCE7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F8854E-6A72-4949-B2CE-16A5D8F5D593}" type="datetimeFigureOut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D74EFA-EB33-4AB6-A78C-7A7958BCE7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F8854E-6A72-4949-B2CE-16A5D8F5D593}" type="datetimeFigureOut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D74EFA-EB33-4AB6-A78C-7A7958BCE7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F8854E-6A72-4949-B2CE-16A5D8F5D593}" type="datetimeFigureOut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D74EFA-EB33-4AB6-A78C-7A7958BCE7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caple@pcboe.net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700" b="1" dirty="0" smtClean="0"/>
              <a:t>Welcome to 6</a:t>
            </a:r>
            <a:r>
              <a:rPr lang="en-US" sz="4700" b="1" baseline="30000" dirty="0" smtClean="0"/>
              <a:t>th</a:t>
            </a:r>
            <a:r>
              <a:rPr lang="en-US" sz="4700" b="1" dirty="0" smtClean="0"/>
              <a:t> Grade</a:t>
            </a:r>
            <a:endParaRPr lang="en-US" sz="47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800" b="1" dirty="0" smtClean="0"/>
              <a:t>Ms. Caple </a:t>
            </a:r>
            <a:r>
              <a:rPr lang="en-US" sz="5800" b="1" smtClean="0"/>
              <a:t>(</a:t>
            </a:r>
            <a:r>
              <a:rPr lang="en-US" sz="5800" b="1" smtClean="0"/>
              <a:t>room </a:t>
            </a:r>
            <a:r>
              <a:rPr lang="en-US" sz="5800" b="1" dirty="0" smtClean="0"/>
              <a:t>403)</a:t>
            </a:r>
          </a:p>
          <a:p>
            <a:r>
              <a:rPr lang="en-US" sz="5800" b="1" dirty="0" smtClean="0"/>
              <a:t>2015 – 2016 Language Arts</a:t>
            </a:r>
          </a:p>
          <a:p>
            <a:r>
              <a:rPr lang="en-US" sz="5800" b="1" dirty="0" smtClean="0">
                <a:hlinkClick r:id="rId2"/>
              </a:rPr>
              <a:t>lcaple@pcboe.net</a:t>
            </a:r>
            <a:endParaRPr lang="en-US" sz="5800" b="1" dirty="0" smtClean="0"/>
          </a:p>
          <a:p>
            <a:r>
              <a:rPr lang="en-US" sz="5800" b="1" dirty="0" smtClean="0"/>
              <a:t>(334) 298-8744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Ms. Caple’s children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2008				2012</a:t>
            </a:r>
          </a:p>
          <a:p>
            <a:endParaRPr lang="en-US" dirty="0"/>
          </a:p>
        </p:txBody>
      </p:sp>
      <p:pic>
        <p:nvPicPr>
          <p:cNvPr id="4" name="Picture 3" descr="boys family pic 2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619554"/>
            <a:ext cx="2895600" cy="3933646"/>
          </a:xfrm>
          <a:prstGeom prst="rect">
            <a:avLst/>
          </a:prstGeom>
        </p:spPr>
      </p:pic>
      <p:pic>
        <p:nvPicPr>
          <p:cNvPr id="5" name="Picture 4" descr="boys family pic 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2895600"/>
            <a:ext cx="4419600" cy="33147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Ms. Caple’s Hobbies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Going to the movies</a:t>
            </a:r>
          </a:p>
          <a:p>
            <a:r>
              <a:rPr lang="en-US" dirty="0" smtClean="0"/>
              <a:t>Bowling</a:t>
            </a:r>
          </a:p>
          <a:p>
            <a:r>
              <a:rPr lang="en-US" dirty="0" smtClean="0"/>
              <a:t>Skating</a:t>
            </a:r>
          </a:p>
          <a:p>
            <a:r>
              <a:rPr lang="en-US" dirty="0" smtClean="0"/>
              <a:t>Exercising</a:t>
            </a:r>
          </a:p>
          <a:p>
            <a:r>
              <a:rPr lang="en-US" dirty="0" smtClean="0"/>
              <a:t>Playing cards (not for money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r>
              <a:rPr lang="en-US" dirty="0" smtClean="0">
                <a:sym typeface="Wingdings" pitchFamily="2" charset="2"/>
              </a:rPr>
              <a:t>Shopping</a:t>
            </a:r>
          </a:p>
          <a:p>
            <a:r>
              <a:rPr lang="en-US" dirty="0" smtClean="0">
                <a:sym typeface="Wingdings" pitchFamily="2" charset="2"/>
              </a:rPr>
              <a:t>Doing beauty make-</a:t>
            </a:r>
            <a:r>
              <a:rPr lang="en-US" dirty="0" err="1" smtClean="0">
                <a:sym typeface="Wingdings" pitchFamily="2" charset="2"/>
              </a:rPr>
              <a:t>overs</a:t>
            </a:r>
            <a:r>
              <a:rPr lang="en-US" dirty="0" smtClean="0">
                <a:sym typeface="Wingdings" pitchFamily="2" charset="2"/>
              </a:rPr>
              <a:t>/facials (Love my Mary Kay)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Thanks !</a:t>
            </a:r>
            <a:endParaRPr lang="en-US" sz="6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Are there any questions?</a:t>
            </a:r>
            <a:endParaRPr lang="en-US" sz="4800" dirty="0"/>
          </a:p>
        </p:txBody>
      </p:sp>
      <p:pic>
        <p:nvPicPr>
          <p:cNvPr id="1026" name="Picture 2" descr="C:\Documents and Settings\lcaple\Local Settings\Temporary Internet Files\Content.IE5\RHV7LMYG\MC9004419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1587" y="2530475"/>
            <a:ext cx="1520825" cy="179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500" dirty="0" smtClean="0"/>
              <a:t>Again Welcome!!!!!!!</a:t>
            </a:r>
            <a:endParaRPr lang="en-US" sz="45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 smtClean="0"/>
              <a:t>Now let’s have a GREAT year</a:t>
            </a:r>
          </a:p>
          <a:p>
            <a:pPr algn="ctr"/>
            <a:endParaRPr lang="en-US" sz="4500" dirty="0"/>
          </a:p>
        </p:txBody>
      </p:sp>
      <p:pic>
        <p:nvPicPr>
          <p:cNvPr id="1026" name="Picture 2" descr="C:\Documents and Settings\lcaple\Local Settings\Temporary Internet Files\Content.IE5\KGUJUFW3\MC9004324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3096" y="3200399"/>
            <a:ext cx="4542503" cy="2708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Our team……Team 6A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Ms. Caple – Language Arts</a:t>
            </a:r>
          </a:p>
          <a:p>
            <a:endParaRPr lang="en-US" sz="3500" dirty="0" smtClean="0"/>
          </a:p>
          <a:p>
            <a:r>
              <a:rPr lang="en-US" sz="3500" dirty="0" smtClean="0"/>
              <a:t>Mr. Barnes – Math</a:t>
            </a:r>
          </a:p>
          <a:p>
            <a:endParaRPr lang="en-US" sz="3500" dirty="0" smtClean="0"/>
          </a:p>
          <a:p>
            <a:r>
              <a:rPr lang="en-US" sz="3500" dirty="0" smtClean="0"/>
              <a:t>Mrs. Egan – Science/Social Studies</a:t>
            </a:r>
          </a:p>
          <a:p>
            <a:endParaRPr lang="en-US" sz="3500" dirty="0" smtClean="0"/>
          </a:p>
          <a:p>
            <a:r>
              <a:rPr lang="en-US" sz="3500" dirty="0" smtClean="0"/>
              <a:t>Ms. Williams - Reading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A little about myself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3 children (Xavier, DeCarlos Jr and Arma’n.)</a:t>
            </a:r>
          </a:p>
          <a:p>
            <a:r>
              <a:rPr lang="en-US" sz="3600" dirty="0" smtClean="0"/>
              <a:t>Christian</a:t>
            </a:r>
          </a:p>
          <a:p>
            <a:r>
              <a:rPr lang="en-US" sz="3600" dirty="0" smtClean="0"/>
              <a:t>Served 7 years in U. S. Army</a:t>
            </a:r>
          </a:p>
          <a:p>
            <a:r>
              <a:rPr lang="en-US" sz="3600" dirty="0" smtClean="0"/>
              <a:t>Love sports (favorite is football and track&amp;field)</a:t>
            </a:r>
          </a:p>
          <a:p>
            <a:r>
              <a:rPr lang="en-US" sz="3600" dirty="0" smtClean="0"/>
              <a:t>Grew up in Phenix City, now live in Smiths Station</a:t>
            </a:r>
          </a:p>
          <a:p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In case you didn’t know……...</a:t>
            </a:r>
            <a:endParaRPr lang="en-US" sz="37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500" dirty="0" smtClean="0"/>
              <a:t>HUGE AUBURN TIGER FOOTBALL FAN!!!!!!!</a:t>
            </a:r>
          </a:p>
          <a:p>
            <a:r>
              <a:rPr lang="en-US" sz="5500" dirty="0" smtClean="0"/>
              <a:t>AU  </a:t>
            </a:r>
            <a:r>
              <a:rPr lang="en-US" sz="5500" dirty="0" smtClean="0">
                <a:sym typeface="Wingdings" pitchFamily="2" charset="2"/>
              </a:rPr>
              <a:t></a:t>
            </a:r>
            <a:endParaRPr lang="en-US" sz="5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dirty="0" smtClean="0">
                <a:solidFill>
                  <a:srgbClr val="C00000"/>
                </a:solidFill>
              </a:rPr>
              <a:t>Language Arts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Composition Notebook and Pocket folder required</a:t>
            </a:r>
          </a:p>
          <a:p>
            <a:r>
              <a:rPr lang="en-US" sz="4400" dirty="0" smtClean="0"/>
              <a:t>We </a:t>
            </a:r>
            <a:r>
              <a:rPr lang="en-US" sz="4400" u="sng" dirty="0" smtClean="0"/>
              <a:t>will</a:t>
            </a:r>
            <a:r>
              <a:rPr lang="en-US" sz="4400" dirty="0" smtClean="0"/>
              <a:t> do journaling</a:t>
            </a:r>
          </a:p>
          <a:p>
            <a:r>
              <a:rPr lang="en-US" sz="4400" dirty="0" smtClean="0"/>
              <a:t>Grade Weights:         Tests/Projects  65% </a:t>
            </a:r>
          </a:p>
          <a:p>
            <a:pPr>
              <a:buNone/>
            </a:pPr>
            <a:r>
              <a:rPr lang="en-US" sz="4400" dirty="0" smtClean="0"/>
              <a:t>   Quizzes/Spelling Tests 25%</a:t>
            </a:r>
          </a:p>
          <a:p>
            <a:pPr>
              <a:buNone/>
            </a:pPr>
            <a:r>
              <a:rPr lang="en-US" sz="4400" dirty="0" smtClean="0"/>
              <a:t>	Class/Homework/Participation 10%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i="1" dirty="0" smtClean="0"/>
              <a:t/>
            </a:r>
            <a:br>
              <a:rPr lang="en-US" sz="5400" b="1" i="1" dirty="0" smtClean="0"/>
            </a:br>
            <a:r>
              <a:rPr lang="en-US" sz="4300" b="1" i="1" dirty="0" smtClean="0"/>
              <a:t>Classroom Expectations</a:t>
            </a:r>
            <a:endParaRPr lang="en-US" sz="43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b="1" dirty="0" smtClean="0"/>
              <a:t>Always be prepared</a:t>
            </a:r>
          </a:p>
          <a:p>
            <a:r>
              <a:rPr lang="en-US" sz="4400" b="1" dirty="0" smtClean="0"/>
              <a:t>Follow directions</a:t>
            </a:r>
          </a:p>
          <a:p>
            <a:r>
              <a:rPr lang="en-US" sz="4400" b="1" dirty="0" smtClean="0"/>
              <a:t>Get planner signed daily</a:t>
            </a:r>
          </a:p>
          <a:p>
            <a:r>
              <a:rPr lang="en-US" sz="4400" b="1" dirty="0" smtClean="0"/>
              <a:t>Remain quiet</a:t>
            </a:r>
          </a:p>
          <a:p>
            <a:r>
              <a:rPr lang="en-US" sz="4400" b="1" dirty="0" smtClean="0"/>
              <a:t>Respect others </a:t>
            </a:r>
            <a:r>
              <a:rPr lang="en-US" sz="4400" b="1" smtClean="0"/>
              <a:t>and yourself</a:t>
            </a:r>
            <a:endParaRPr lang="en-US" sz="4400" b="1" dirty="0" smtClean="0"/>
          </a:p>
          <a:p>
            <a:r>
              <a:rPr lang="en-US" sz="4400" b="1" dirty="0" smtClean="0"/>
              <a:t>Give 100% at ALL times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Consequences</a:t>
            </a:r>
            <a:endParaRPr lang="en-US" sz="6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Verbal Warning</a:t>
            </a:r>
          </a:p>
          <a:p>
            <a:r>
              <a:rPr lang="en-US" sz="3600" dirty="0" smtClean="0"/>
              <a:t>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Silent Lunch</a:t>
            </a:r>
          </a:p>
          <a:p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Phone call to parent</a:t>
            </a:r>
          </a:p>
          <a:p>
            <a:r>
              <a:rPr lang="en-US" sz="3600" dirty="0" smtClean="0"/>
              <a:t> 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Class Exclusion</a:t>
            </a:r>
          </a:p>
          <a:p>
            <a:r>
              <a:rPr lang="en-US" sz="3600" dirty="0" smtClean="0"/>
              <a:t> 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</a:t>
            </a:r>
            <a:r>
              <a:rPr lang="en-US" sz="3300" dirty="0" smtClean="0"/>
              <a:t>Parent Conference</a:t>
            </a:r>
          </a:p>
          <a:p>
            <a:r>
              <a:rPr lang="en-US" sz="3600" dirty="0" smtClean="0"/>
              <a:t>6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Office Referral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Sneak Peek at your Teacher…….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Ms. Caple in the 2</a:t>
            </a:r>
            <a:r>
              <a:rPr lang="en-US" baseline="30000" dirty="0" smtClean="0"/>
              <a:t>nd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endParaRPr lang="en-US" dirty="0"/>
          </a:p>
        </p:txBody>
      </p:sp>
      <p:pic>
        <p:nvPicPr>
          <p:cNvPr id="4" name="Picture 3" descr="2nd gra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199" y="2209800"/>
            <a:ext cx="2657992" cy="3352800"/>
          </a:xfrm>
          <a:prstGeom prst="rect">
            <a:avLst/>
          </a:prstGeom>
        </p:spPr>
      </p:pic>
      <p:pic>
        <p:nvPicPr>
          <p:cNvPr id="5" name="Picture 4" descr="4th gra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599" y="2209800"/>
            <a:ext cx="2634933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Troy University Graduate</a:t>
            </a:r>
            <a:endParaRPr lang="en-US" dirty="0"/>
          </a:p>
        </p:txBody>
      </p:sp>
      <p:pic>
        <p:nvPicPr>
          <p:cNvPr id="4" name="Content Placeholder 3" descr="Troy grad pi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00325" y="1936750"/>
            <a:ext cx="3181350" cy="42005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461</TotalTime>
  <Words>242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Welcome to 6th Grade</vt:lpstr>
      <vt:lpstr>Our team……Team 6A</vt:lpstr>
      <vt:lpstr>A little about myself</vt:lpstr>
      <vt:lpstr>In case you didn’t know……...</vt:lpstr>
      <vt:lpstr>Language Arts</vt:lpstr>
      <vt:lpstr> Classroom Expectations</vt:lpstr>
      <vt:lpstr>Consequences</vt:lpstr>
      <vt:lpstr>A Sneak Peek at your Teacher…….</vt:lpstr>
      <vt:lpstr>Troy University Graduate</vt:lpstr>
      <vt:lpstr>Ms. Caple’s children </vt:lpstr>
      <vt:lpstr>Ms. Caple’s Hobbies</vt:lpstr>
      <vt:lpstr>Thanks !</vt:lpstr>
      <vt:lpstr>Again Welcome!!!!!!!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6th Grade</dc:title>
  <dc:creator>Phenix City Schools</dc:creator>
  <cp:lastModifiedBy>sysop</cp:lastModifiedBy>
  <cp:revision>45</cp:revision>
  <dcterms:created xsi:type="dcterms:W3CDTF">2012-08-16T16:40:02Z</dcterms:created>
  <dcterms:modified xsi:type="dcterms:W3CDTF">2015-08-09T22:32:32Z</dcterms:modified>
</cp:coreProperties>
</file>